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611E8F-4713-4192-A358-452E7746F481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276A7-5725-415C-96CF-A58AC67C1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DE7E897-5536-4EF2-9045-B8CE0193CFB4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D951145-851D-4D9C-8D07-F3E1BB9C43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2590056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Слайд№7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://www.telegraf-spb.ru/published/publicdata/B622311/attachments/SC/products_pictures/podarochnaia_korobka_21_en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072074"/>
            <a:ext cx="2469763" cy="15841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at17.privet.ru/lr/0a0cba2b3f6905dfb9dbf7e94c4edf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3571876"/>
            <a:ext cx="2614964" cy="17624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detsad72.ru/images/consult/img_86db78cc44a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4714884"/>
            <a:ext cx="2146732" cy="1910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bawi.ru/images/resize/750-750-65260_domi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4967016"/>
            <a:ext cx="2505721" cy="1890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jili-bili.ru/files/medium/bpic_00632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786058"/>
            <a:ext cx="2225826" cy="2225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artymania-shop.ru/components/com_virtuemart/shop_image/product/12/Vesyoliy_kloun_506d858a7927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2214554"/>
            <a:ext cx="2351733" cy="2351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5720" y="1643050"/>
            <a:ext cx="591765" cy="3349122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Speaking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500042"/>
            <a:ext cx="473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Franklin Gothic Medium" pitchFamily="34" charset="0"/>
              </a:rPr>
              <a:t>Let’s play the game </a:t>
            </a:r>
            <a:r>
              <a:rPr lang="en-US" sz="2800" b="1" dirty="0" smtClean="0">
                <a:latin typeface="Franklin Gothic Medium" pitchFamily="34" charset="0"/>
              </a:rPr>
              <a:t>“Present”</a:t>
            </a:r>
            <a:endParaRPr lang="ru-RU" sz="2800" b="1" dirty="0">
              <a:latin typeface="Franklin Gothic Medium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1000108"/>
            <a:ext cx="2373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Franklin Gothic Medium" pitchFamily="34" charset="0"/>
              </a:rPr>
              <a:t>(</a:t>
            </a:r>
            <a:r>
              <a:rPr lang="ru-RU" dirty="0" err="1" smtClean="0">
                <a:latin typeface="Franklin Gothic Medium" pitchFamily="34" charset="0"/>
              </a:rPr>
              <a:t>гра</a:t>
            </a:r>
            <a:r>
              <a:rPr lang="ru-RU" dirty="0" smtClean="0">
                <a:latin typeface="Franklin Gothic Medium" pitchFamily="34" charset="0"/>
              </a:rPr>
              <a:t> – </a:t>
            </a:r>
            <a:r>
              <a:rPr lang="ru-RU" dirty="0" err="1" smtClean="0">
                <a:latin typeface="Franklin Gothic Medium" pitchFamily="34" charset="0"/>
              </a:rPr>
              <a:t>коментування</a:t>
            </a:r>
            <a:r>
              <a:rPr lang="ru-RU" dirty="0" smtClean="0">
                <a:latin typeface="Franklin Gothic Medium" pitchFamily="34" charset="0"/>
              </a:rPr>
              <a:t>)</a:t>
            </a:r>
            <a:endParaRPr lang="ru-RU" dirty="0">
              <a:latin typeface="Franklin Gothic Medium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1857364"/>
            <a:ext cx="175560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 have got a …</a:t>
            </a:r>
          </a:p>
          <a:p>
            <a:r>
              <a:rPr lang="en-US" sz="2000" dirty="0" smtClean="0"/>
              <a:t>My … is … .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43636" y="2500306"/>
            <a:ext cx="2611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He/ she/ it has got a …</a:t>
            </a:r>
          </a:p>
          <a:p>
            <a:r>
              <a:rPr lang="en-US" sz="2000" dirty="0" smtClean="0"/>
              <a:t>His/ her … is … .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4429124" y="1571612"/>
            <a:ext cx="2093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Franklin Gothic Medium" pitchFamily="34" charset="0"/>
              </a:rPr>
              <a:t>Схема - опора</a:t>
            </a:r>
            <a:endParaRPr lang="ru-RU" sz="2400" dirty="0"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3630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5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</TotalTime>
  <Words>45</Words>
  <Application>Microsoft Office PowerPoint</Application>
  <PresentationFormat>Экран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Волна</vt:lpstr>
      <vt:lpstr>Слайд№7 </vt:lpstr>
      <vt:lpstr>Слайд 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Слайд№7 </dc:title>
  <dc:creator>Юля</dc:creator>
  <cp:lastModifiedBy>Тамара</cp:lastModifiedBy>
  <cp:revision>3</cp:revision>
  <dcterms:created xsi:type="dcterms:W3CDTF">2014-02-24T19:15:16Z</dcterms:created>
  <dcterms:modified xsi:type="dcterms:W3CDTF">2014-02-26T11:12:58Z</dcterms:modified>
</cp:coreProperties>
</file>